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4"/>
  </p:sldMasterIdLst>
  <p:notesMasterIdLst>
    <p:notesMasterId r:id="rId15"/>
  </p:notesMasterIdLst>
  <p:handoutMasterIdLst>
    <p:handoutMasterId r:id="rId16"/>
  </p:handoutMasterIdLst>
  <p:sldIdLst>
    <p:sldId id="256" r:id="rId5"/>
    <p:sldId id="288" r:id="rId6"/>
    <p:sldId id="289" r:id="rId7"/>
    <p:sldId id="290" r:id="rId8"/>
    <p:sldId id="293" r:id="rId9"/>
    <p:sldId id="294" r:id="rId10"/>
    <p:sldId id="295" r:id="rId11"/>
    <p:sldId id="296" r:id="rId12"/>
    <p:sldId id="297" r:id="rId13"/>
    <p:sldId id="28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pos="7512" userDrawn="1">
          <p15:clr>
            <a:srgbClr val="A4A3A4"/>
          </p15:clr>
        </p15:guide>
        <p15:guide id="4" pos="144" userDrawn="1">
          <p15:clr>
            <a:srgbClr val="A4A3A4"/>
          </p15:clr>
        </p15:guide>
        <p15:guide id="5" orient="horz" pos="624" userDrawn="1">
          <p15:clr>
            <a:srgbClr val="A4A3A4"/>
          </p15:clr>
        </p15:guide>
        <p15:guide id="6" orient="horz" pos="40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483B"/>
    <a:srgbClr val="045042"/>
    <a:srgbClr val="056754"/>
    <a:srgbClr val="0458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95" autoAdjust="0"/>
    <p:restoredTop sz="94652" autoAdjust="0"/>
  </p:normalViewPr>
  <p:slideViewPr>
    <p:cSldViewPr snapToGrid="0" showGuides="1">
      <p:cViewPr varScale="1">
        <p:scale>
          <a:sx n="82" d="100"/>
          <a:sy n="82" d="100"/>
        </p:scale>
        <p:origin x="691" y="67"/>
      </p:cViewPr>
      <p:guideLst>
        <p:guide orient="horz" pos="2328"/>
        <p:guide pos="3864"/>
        <p:guide pos="7512"/>
        <p:guide pos="144"/>
        <p:guide orient="horz" pos="624"/>
        <p:guide orient="horz" pos="405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65D3EB-CBDD-4100-83B7-3BFE0A8F411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2B4595-A79D-4567-9FE1-DCF31A42B3D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5C0719-993D-42E1-80ED-8F01056F36C2}" type="datetimeFigureOut">
              <a:rPr lang="en-US" smtClean="0"/>
              <a:t>8/22/2023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0E452F-E862-4273-987C-980229E532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EE394C-9AD7-48EA-AB0F-18032A3E097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0421AD-3AC0-48CB-8727-BB447FD226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1598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3BC9C-6C58-464F-B94E-FD73C5FB016E}" type="datetimeFigureOut">
              <a:rPr lang="en-US" smtClean="0"/>
              <a:t>8/22/2023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60DC36-8EFA-4378-9855-E019C55AC4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053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5278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91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8/22/2023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539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8/22/2023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186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8/22/2023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156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8/22/2023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553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8/22/2023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68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8/22/2023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903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8/22/2023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757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8/22/2023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16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8/22/2023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741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8/22/2023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725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A1498-92C7-4E4B-8045-C9195F453964}" type="datetimeFigureOut">
              <a:rPr lang="en-US" smtClean="0"/>
              <a:t>8/22/2023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4080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A1498-92C7-4E4B-8045-C9195F453964}" type="datetimeFigureOut">
              <a:rPr lang="en-US" smtClean="0"/>
              <a:t>8/22/2023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13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24slides.com/?utm_campaign=mp&amp;utm_medium=ppt&amp;utm_source=pptlink&amp;utm_content=&amp;utm_term=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3">
              <a:lumMod val="75000"/>
            </a:schemeClr>
          </a:fgClr>
          <a:bgClr>
            <a:srgbClr val="045042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00AEF-1595-4419-801B-6E36A33BB8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3106" y="2659070"/>
            <a:ext cx="9144000" cy="2387600"/>
          </a:xfrm>
        </p:spPr>
        <p:txBody>
          <a:bodyPr lIns="0" tIns="0" rIns="0" bIns="0" anchor="t">
            <a:spAutoFit/>
          </a:bodyPr>
          <a:lstStyle/>
          <a:p>
            <a:r>
              <a:rPr lang="en-US" b="1" dirty="0" err="1">
                <a:solidFill>
                  <a:schemeClr val="bg1"/>
                </a:solidFill>
              </a:rPr>
              <a:t>Attendence</a:t>
            </a:r>
            <a:r>
              <a:rPr lang="en-US" b="1" dirty="0">
                <a:solidFill>
                  <a:schemeClr val="bg1"/>
                </a:solidFill>
              </a:rPr>
              <a:t> Management</a:t>
            </a:r>
            <a:br>
              <a:rPr lang="en-US" b="1" dirty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System 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1AF2E100-5585-3BD2-498E-3D6E795424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5127319"/>
            <a:ext cx="12192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Marwa Mohamed </a:t>
            </a:r>
            <a:r>
              <a:rPr lang="en-US" dirty="0" err="1">
                <a:solidFill>
                  <a:schemeClr val="bg1"/>
                </a:solidFill>
              </a:rPr>
              <a:t>samy</a:t>
            </a:r>
            <a:r>
              <a:rPr lang="en-US" dirty="0">
                <a:solidFill>
                  <a:schemeClr val="bg1"/>
                </a:solidFill>
              </a:rPr>
              <a:t> Mohamed               </a:t>
            </a:r>
            <a:r>
              <a:rPr lang="en-US" dirty="0" err="1">
                <a:solidFill>
                  <a:schemeClr val="bg1"/>
                </a:solidFill>
              </a:rPr>
              <a:t>maram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nasser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farid</a:t>
            </a:r>
            <a:r>
              <a:rPr lang="en-US" dirty="0">
                <a:solidFill>
                  <a:schemeClr val="bg1"/>
                </a:solidFill>
              </a:rPr>
              <a:t>     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Habiba </a:t>
            </a:r>
            <a:r>
              <a:rPr lang="en-US" dirty="0" err="1">
                <a:solidFill>
                  <a:schemeClr val="bg1"/>
                </a:solidFill>
              </a:rPr>
              <a:t>amr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ali</a:t>
            </a:r>
            <a:r>
              <a:rPr lang="en-US" dirty="0">
                <a:solidFill>
                  <a:schemeClr val="bg1"/>
                </a:solidFill>
              </a:rPr>
              <a:t>                                                    Habiba </a:t>
            </a:r>
            <a:r>
              <a:rPr lang="en-US" dirty="0" err="1">
                <a:solidFill>
                  <a:schemeClr val="bg1"/>
                </a:solidFill>
              </a:rPr>
              <a:t>abdelsamea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abdelhamed</a:t>
            </a:r>
            <a:r>
              <a:rPr lang="en-US" dirty="0">
                <a:solidFill>
                  <a:schemeClr val="bg1"/>
                </a:solidFill>
              </a:rPr>
              <a:t> 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Aya </a:t>
            </a:r>
            <a:r>
              <a:rPr lang="en-US" dirty="0" err="1">
                <a:solidFill>
                  <a:schemeClr val="bg1"/>
                </a:solidFill>
              </a:rPr>
              <a:t>yousry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Aboelabas</a:t>
            </a:r>
            <a:r>
              <a:rPr lang="en-US" dirty="0">
                <a:solidFill>
                  <a:schemeClr val="bg1"/>
                </a:solidFill>
              </a:rPr>
              <a:t>                                       Mohamed </a:t>
            </a:r>
            <a:r>
              <a:rPr lang="en-US" dirty="0" err="1">
                <a:solidFill>
                  <a:schemeClr val="bg1"/>
                </a:solidFill>
              </a:rPr>
              <a:t>sayed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ali</a:t>
            </a:r>
            <a:r>
              <a:rPr lang="en-US" dirty="0">
                <a:solidFill>
                  <a:schemeClr val="bg1"/>
                </a:solidFill>
              </a:rPr>
              <a:t>         </a:t>
            </a:r>
          </a:p>
          <a:p>
            <a:pPr algn="l"/>
            <a:r>
              <a:rPr lang="en-US" dirty="0">
                <a:solidFill>
                  <a:schemeClr val="bg1"/>
                </a:solidFill>
              </a:rPr>
              <a:t>                                      Mohamed </a:t>
            </a:r>
            <a:r>
              <a:rPr lang="en-US" dirty="0" err="1">
                <a:solidFill>
                  <a:schemeClr val="bg1"/>
                </a:solidFill>
              </a:rPr>
              <a:t>adel</a:t>
            </a:r>
            <a:r>
              <a:rPr lang="en-US" dirty="0">
                <a:solidFill>
                  <a:schemeClr val="bg1"/>
                </a:solidFill>
              </a:rPr>
              <a:t> Mohamed </a:t>
            </a:r>
          </a:p>
        </p:txBody>
      </p:sp>
      <p:sp>
        <p:nvSpPr>
          <p:cNvPr id="4" name="Diamond 3">
            <a:extLst>
              <a:ext uri="{FF2B5EF4-FFF2-40B4-BE49-F238E27FC236}">
                <a16:creationId xmlns:a16="http://schemas.microsoft.com/office/drawing/2014/main" id="{1C59176D-59A8-4C02-B448-EE01232FB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792318" y="11382"/>
            <a:ext cx="2607364" cy="2607364"/>
          </a:xfrm>
          <a:prstGeom prst="diamond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Diamond 4">
            <a:extLst>
              <a:ext uri="{FF2B5EF4-FFF2-40B4-BE49-F238E27FC236}">
                <a16:creationId xmlns:a16="http://schemas.microsoft.com/office/drawing/2014/main" id="{A50B1817-3C7F-41BC-8557-7A00C928E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12806" y="-661394"/>
            <a:ext cx="3541486" cy="3541486"/>
          </a:xfrm>
          <a:prstGeom prst="diamond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849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3">
              <a:lumMod val="75000"/>
            </a:schemeClr>
          </a:fgClr>
          <a:bgClr>
            <a:srgbClr val="04483B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2A21665-C64F-4BDA-B2DE-442D70605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325258" y="1544068"/>
            <a:ext cx="3541486" cy="3769865"/>
            <a:chOff x="4325258" y="1229517"/>
            <a:chExt cx="3541486" cy="3769865"/>
          </a:xfrm>
        </p:grpSpPr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7DC8B409-5FAC-4539-B25A-26BE925A48AF}"/>
                </a:ext>
              </a:extLst>
            </p:cNvPr>
            <p:cNvSpPr/>
            <p:nvPr/>
          </p:nvSpPr>
          <p:spPr>
            <a:xfrm>
              <a:off x="4792319" y="2392018"/>
              <a:ext cx="2607364" cy="2607364"/>
            </a:xfrm>
            <a:prstGeom prst="diamond">
              <a:avLst/>
            </a:pr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Diamond 12">
              <a:extLst>
                <a:ext uri="{FF2B5EF4-FFF2-40B4-BE49-F238E27FC236}">
                  <a16:creationId xmlns:a16="http://schemas.microsoft.com/office/drawing/2014/main" id="{91498E2F-539C-46D3-AF7C-BB1DAE76B114}"/>
                </a:ext>
              </a:extLst>
            </p:cNvPr>
            <p:cNvSpPr/>
            <p:nvPr/>
          </p:nvSpPr>
          <p:spPr>
            <a:xfrm>
              <a:off x="4325258" y="1229517"/>
              <a:ext cx="3541486" cy="3541486"/>
            </a:xfrm>
            <a:prstGeom prst="diamond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FA061601-468D-486D-B8EE-42BD1BE3AD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30403"/>
            <a:ext cx="9144000" cy="997196"/>
          </a:xfrm>
        </p:spPr>
        <p:txBody>
          <a:bodyPr lIns="0" tIns="0" rIns="0" bIns="0" anchor="ctr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</a:rPr>
              <a:t>Thank You</a:t>
            </a:r>
            <a:endParaRPr lang="en-US" sz="7200" dirty="0">
              <a:solidFill>
                <a:schemeClr val="accent4"/>
              </a:solidFill>
            </a:endParaRPr>
          </a:p>
        </p:txBody>
      </p:sp>
      <p:pic>
        <p:nvPicPr>
          <p:cNvPr id="6" name="Picture 5" descr="This image is an icon that says &quot;24Slides.&quot;">
            <a:hlinkClick r:id="rId3"/>
            <a:extLst>
              <a:ext uri="{FF2B5EF4-FFF2-40B4-BE49-F238E27FC236}">
                <a16:creationId xmlns:a16="http://schemas.microsoft.com/office/drawing/2014/main" id="{A86744F2-5246-4A0A-B119-35E7FB76A0D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0332" y="5919419"/>
            <a:ext cx="1471335" cy="42036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23038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48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45251-C933-6837-6F05-2BB95164A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Brief about the project: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D71E44-8973-C702-E115-3799F8484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ndalus" panose="02020603050405020304" pitchFamily="18" charset="-78"/>
                <a:cs typeface="Andalus" panose="02020603050405020304" pitchFamily="18" charset="-78"/>
              </a:rPr>
              <a:t>A student attendance management system is a software tool that assists educational institutions in tracking and managing student attendance effectively . tracks student attendance without using paper </a:t>
            </a:r>
            <a:r>
              <a:rPr lang="en-US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26761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screenshot of a login window&#10;&#10;Description automatically generated">
            <a:extLst>
              <a:ext uri="{FF2B5EF4-FFF2-40B4-BE49-F238E27FC236}">
                <a16:creationId xmlns:a16="http://schemas.microsoft.com/office/drawing/2014/main" id="{75CC7B8A-1A15-14ED-24D5-F9AA2F7FF18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8" r="3748"/>
          <a:stretch>
            <a:fillRect/>
          </a:stretch>
        </p:blipFill>
        <p:spPr>
          <a:xfrm>
            <a:off x="216744" y="321564"/>
            <a:ext cx="3935411" cy="3107436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CCB4DC-C5E7-E47B-860C-3BB3B9EDD5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34" y="3902021"/>
            <a:ext cx="3932236" cy="1957604"/>
          </a:xfrm>
        </p:spPr>
        <p:txBody>
          <a:bodyPr>
            <a:normAutofit/>
          </a:bodyPr>
          <a:lstStyle/>
          <a:p>
            <a:r>
              <a:rPr lang="en-US" sz="2000" dirty="0"/>
              <a:t>This frame is used to check your username and password and give you access to the system  if you are a student, teacher or admin. </a:t>
            </a:r>
          </a:p>
        </p:txBody>
      </p:sp>
      <p:pic>
        <p:nvPicPr>
          <p:cNvPr id="2" name="Picture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8014DBD3-0E5F-7359-FE6A-1D450642EF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11" b="6011"/>
          <a:stretch>
            <a:fillRect/>
          </a:stretch>
        </p:blipFill>
        <p:spPr>
          <a:xfrm>
            <a:off x="6354148" y="418257"/>
            <a:ext cx="4991910" cy="3941657"/>
          </a:xfrm>
          <a:prstGeom prst="rect">
            <a:avLst/>
          </a:prstGeom>
        </p:spPr>
      </p:pic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68A47639-9834-C3EF-8D79-31EAAB143906}"/>
              </a:ext>
            </a:extLst>
          </p:cNvPr>
          <p:cNvSpPr txBox="1">
            <a:spLocks/>
          </p:cNvSpPr>
          <p:nvPr/>
        </p:nvSpPr>
        <p:spPr>
          <a:xfrm>
            <a:off x="6988628" y="4710599"/>
            <a:ext cx="3549715" cy="14009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/>
              <a:t>In this frame if you chose admin then you will choose which one (student or teacher) you want to add,delete or edit in it. 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45277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D3F769F5-7F55-299F-4D2F-B92C22AE0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" b="63"/>
          <a:stretch/>
        </p:blipFill>
        <p:spPr>
          <a:xfrm>
            <a:off x="-65314" y="82071"/>
            <a:ext cx="6844496" cy="2465186"/>
          </a:xfrm>
          <a:prstGeom prst="rect">
            <a:avLst/>
          </a:prstGeom>
        </p:spPr>
      </p:pic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CFF320F-9B0F-56B0-6392-1A7CD99939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317" y="2616303"/>
            <a:ext cx="6321151" cy="619515"/>
          </a:xfrm>
        </p:spPr>
        <p:txBody>
          <a:bodyPr>
            <a:normAutofit lnSpcReduction="10000"/>
          </a:bodyPr>
          <a:lstStyle/>
          <a:p>
            <a:r>
              <a:rPr lang="en-US" sz="2000" dirty="0"/>
              <a:t>In this frame the admin is allowed to add student edit or delete its data.</a:t>
            </a:r>
          </a:p>
        </p:txBody>
      </p:sp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CB215ECA-077F-805E-65D1-1D61EBC2108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9" b="859"/>
          <a:stretch/>
        </p:blipFill>
        <p:spPr>
          <a:xfrm>
            <a:off x="4869666" y="3149995"/>
            <a:ext cx="7089068" cy="2677924"/>
          </a:xfrm>
        </p:spPr>
      </p:pic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0AB0E946-5273-046F-5A1E-A150C494B29D}"/>
              </a:ext>
            </a:extLst>
          </p:cNvPr>
          <p:cNvSpPr txBox="1">
            <a:spLocks/>
          </p:cNvSpPr>
          <p:nvPr/>
        </p:nvSpPr>
        <p:spPr>
          <a:xfrm>
            <a:off x="4580417" y="5940186"/>
            <a:ext cx="9474251" cy="835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In this frame the admin is allowed to add teacher edit or delete its data.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0487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65F80971-5907-C646-1E44-60E2EAA77A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0" r="3210"/>
          <a:stretch/>
        </p:blipFill>
        <p:spPr>
          <a:xfrm>
            <a:off x="66504" y="494491"/>
            <a:ext cx="4650378" cy="3341915"/>
          </a:xfrm>
          <a:prstGeom prst="rect">
            <a:avLst/>
          </a:prstGeom>
        </p:spPr>
      </p:pic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B47CD53D-8024-9C1B-F5DA-B05F21FC85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95975" y="4198774"/>
            <a:ext cx="4245396" cy="2164735"/>
          </a:xfrm>
        </p:spPr>
        <p:txBody>
          <a:bodyPr/>
          <a:lstStyle/>
          <a:p>
            <a:r>
              <a:rPr lang="en-US" sz="2000" dirty="0"/>
              <a:t>In this frame if chose student then you will move to this frame which shows you details about your attendance</a:t>
            </a:r>
            <a:r>
              <a:rPr lang="en-US" dirty="0"/>
              <a:t>. </a:t>
            </a:r>
          </a:p>
        </p:txBody>
      </p:sp>
      <p:pic>
        <p:nvPicPr>
          <p:cNvPr id="10" name="Picture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C8217D66-A9D7-8431-ECAF-39C4D33A95C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96" b="3596"/>
          <a:stretch>
            <a:fillRect/>
          </a:stretch>
        </p:blipFill>
        <p:spPr>
          <a:xfrm>
            <a:off x="5295518" y="2165448"/>
            <a:ext cx="6700507" cy="2697778"/>
          </a:xfrm>
        </p:spPr>
      </p:pic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D7495D54-244E-2249-CB89-50139C77693D}"/>
              </a:ext>
            </a:extLst>
          </p:cNvPr>
          <p:cNvSpPr txBox="1">
            <a:spLocks/>
          </p:cNvSpPr>
          <p:nvPr/>
        </p:nvSpPr>
        <p:spPr>
          <a:xfrm>
            <a:off x="5295518" y="5194570"/>
            <a:ext cx="6601410" cy="8889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/>
              <a:t>in this frame if you are teacher you are allowed to add a student delete or edit or see his records.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73666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48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BA55EA00-5FD9-FF8C-80E1-58E5CABC386F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6" b="1246"/>
          <a:stretch/>
        </p:blipFill>
        <p:spPr>
          <a:xfrm>
            <a:off x="292326" y="120118"/>
            <a:ext cx="4820478" cy="2415950"/>
          </a:xfrm>
          <a:noFill/>
          <a:ln>
            <a:solidFill>
              <a:srgbClr val="045042"/>
            </a:solidFill>
          </a:ln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9356C78-5A90-FFAF-C652-BBE7E56C47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02770" y="2759698"/>
            <a:ext cx="3756523" cy="669302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chemeClr val="bg1"/>
                </a:solidFill>
              </a:rPr>
              <a:t>Attendence</a:t>
            </a:r>
            <a:r>
              <a:rPr lang="en-US" sz="2000" dirty="0">
                <a:solidFill>
                  <a:schemeClr val="bg1"/>
                </a:solidFill>
              </a:rPr>
              <a:t> table in database.</a:t>
            </a:r>
          </a:p>
        </p:txBody>
      </p:sp>
      <p:pic>
        <p:nvPicPr>
          <p:cNvPr id="10" name="Picture Placeholder 7">
            <a:extLst>
              <a:ext uri="{FF2B5EF4-FFF2-40B4-BE49-F238E27FC236}">
                <a16:creationId xmlns:a16="http://schemas.microsoft.com/office/drawing/2014/main" id="{822B45B6-8FA8-7C00-DE07-DF6379398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3" r="5023"/>
          <a:stretch/>
        </p:blipFill>
        <p:spPr>
          <a:xfrm>
            <a:off x="3747582" y="3200399"/>
            <a:ext cx="5353347" cy="3055058"/>
          </a:xfrm>
          <a:prstGeom prst="rect">
            <a:avLst/>
          </a:prstGeom>
        </p:spPr>
      </p:pic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A880F204-0FE7-63DB-0E73-18B7ADD7375B}"/>
              </a:ext>
            </a:extLst>
          </p:cNvPr>
          <p:cNvSpPr txBox="1">
            <a:spLocks/>
          </p:cNvSpPr>
          <p:nvPr/>
        </p:nvSpPr>
        <p:spPr>
          <a:xfrm>
            <a:off x="4796755" y="6392896"/>
            <a:ext cx="3955775" cy="6361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Students table in database. </a:t>
            </a:r>
          </a:p>
        </p:txBody>
      </p:sp>
      <p:pic>
        <p:nvPicPr>
          <p:cNvPr id="12" name="Picture Placeholder 14">
            <a:extLst>
              <a:ext uri="{FF2B5EF4-FFF2-40B4-BE49-F238E27FC236}">
                <a16:creationId xmlns:a16="http://schemas.microsoft.com/office/drawing/2014/main" id="{3BCD77DF-E77C-F67E-B100-6D3C8BB344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58" r="2358"/>
          <a:stretch/>
        </p:blipFill>
        <p:spPr>
          <a:xfrm>
            <a:off x="7008977" y="208721"/>
            <a:ext cx="5059662" cy="2117033"/>
          </a:xfrm>
          <a:prstGeom prst="rect">
            <a:avLst/>
          </a:prstGeom>
        </p:spPr>
      </p:pic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B34505E2-8053-F70A-493B-23FCE6D32836}"/>
              </a:ext>
            </a:extLst>
          </p:cNvPr>
          <p:cNvSpPr txBox="1">
            <a:spLocks/>
          </p:cNvSpPr>
          <p:nvPr/>
        </p:nvSpPr>
        <p:spPr>
          <a:xfrm>
            <a:off x="7374835" y="2536068"/>
            <a:ext cx="4131679" cy="454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chemeClr val="bg1"/>
                </a:solidFill>
              </a:rPr>
              <a:t>Teachers table in database.</a:t>
            </a:r>
          </a:p>
        </p:txBody>
      </p:sp>
    </p:spTree>
    <p:extLst>
      <p:ext uri="{BB962C8B-B14F-4D97-AF65-F5344CB8AC3E}">
        <p14:creationId xmlns:p14="http://schemas.microsoft.com/office/powerpoint/2010/main" val="2682350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5795B-AB0F-855A-8F1B-B72D4AD6B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bandicam 2023-08-22 22-02-51-920">
            <a:hlinkClick r:id="" action="ppaction://media"/>
            <a:extLst>
              <a:ext uri="{FF2B5EF4-FFF2-40B4-BE49-F238E27FC236}">
                <a16:creationId xmlns:a16="http://schemas.microsoft.com/office/drawing/2014/main" id="{093D7AB6-3000-4BF3-C1FF-C322D54164B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862138"/>
            <a:ext cx="10515600" cy="4276725"/>
          </a:xfrm>
        </p:spPr>
      </p:pic>
    </p:spTree>
    <p:extLst>
      <p:ext uri="{BB962C8B-B14F-4D97-AF65-F5344CB8AC3E}">
        <p14:creationId xmlns:p14="http://schemas.microsoft.com/office/powerpoint/2010/main" val="2267107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3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236ED-6602-BF10-68EE-1F9583CA0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bandicam 2023-08-22 22-35-28-468">
            <a:hlinkClick r:id="" action="ppaction://media"/>
            <a:extLst>
              <a:ext uri="{FF2B5EF4-FFF2-40B4-BE49-F238E27FC236}">
                <a16:creationId xmlns:a16="http://schemas.microsoft.com/office/drawing/2014/main" id="{4D85F42A-35C4-FB94-A243-9F9107003BE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862138"/>
            <a:ext cx="10515600" cy="4276725"/>
          </a:xfrm>
        </p:spPr>
      </p:pic>
    </p:spTree>
    <p:extLst>
      <p:ext uri="{BB962C8B-B14F-4D97-AF65-F5344CB8AC3E}">
        <p14:creationId xmlns:p14="http://schemas.microsoft.com/office/powerpoint/2010/main" val="2944095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900DA-9944-E49B-D7B9-EEFC4986D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bandicam 2023-08-22 23-15-51-157">
            <a:hlinkClick r:id="" action="ppaction://media"/>
            <a:extLst>
              <a:ext uri="{FF2B5EF4-FFF2-40B4-BE49-F238E27FC236}">
                <a16:creationId xmlns:a16="http://schemas.microsoft.com/office/drawing/2014/main" id="{A375DDB1-8204-90C9-5B97-EBA53570532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862138"/>
            <a:ext cx="10515600" cy="4276725"/>
          </a:xfrm>
        </p:spPr>
      </p:pic>
    </p:spTree>
    <p:extLst>
      <p:ext uri="{BB962C8B-B14F-4D97-AF65-F5344CB8AC3E}">
        <p14:creationId xmlns:p14="http://schemas.microsoft.com/office/powerpoint/2010/main" val="1522942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F609EDA-869E-4BE5-AE5D-B898C584B6F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1A00BBF-EEBB-4E18-B8CB-F926EAAC48F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FD05317-60D6-4B3A-8545-888496D1A8E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297</TotalTime>
  <Words>210</Words>
  <Application>Microsoft Office PowerPoint</Application>
  <PresentationFormat>Widescreen</PresentationFormat>
  <Paragraphs>19</Paragraphs>
  <Slides>10</Slides>
  <Notes>2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Aharoni</vt:lpstr>
      <vt:lpstr>Andalus</vt:lpstr>
      <vt:lpstr>Arial</vt:lpstr>
      <vt:lpstr>Calibri</vt:lpstr>
      <vt:lpstr>Calibri Light</vt:lpstr>
      <vt:lpstr>Office Theme</vt:lpstr>
      <vt:lpstr>Attendence Management System </vt:lpstr>
      <vt:lpstr>Brief about the project: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Attendence Management System </dc:title>
  <dc:creator>مروه محمد سامى محمد محمد</dc:creator>
  <cp:lastModifiedBy>مروه محمد سامى محمد محمد</cp:lastModifiedBy>
  <cp:revision>9</cp:revision>
  <dcterms:created xsi:type="dcterms:W3CDTF">2023-08-21T22:36:35Z</dcterms:created>
  <dcterms:modified xsi:type="dcterms:W3CDTF">2023-08-22T20:28:56Z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